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88" r:id="rId2"/>
    <p:sldId id="589" r:id="rId3"/>
    <p:sldId id="590" r:id="rId4"/>
    <p:sldId id="591" r:id="rId5"/>
    <p:sldId id="592" r:id="rId6"/>
    <p:sldId id="593" r:id="rId7"/>
    <p:sldId id="594" r:id="rId8"/>
    <p:sldId id="595" r:id="rId9"/>
    <p:sldId id="596" r:id="rId10"/>
    <p:sldId id="597" r:id="rId11"/>
    <p:sldId id="598" r:id="rId12"/>
    <p:sldId id="599" r:id="rId13"/>
    <p:sldId id="601" r:id="rId14"/>
    <p:sldId id="602" r:id="rId15"/>
    <p:sldId id="603" r:id="rId16"/>
    <p:sldId id="604" r:id="rId17"/>
    <p:sldId id="605" r:id="rId18"/>
    <p:sldId id="606" r:id="rId19"/>
    <p:sldId id="607" r:id="rId20"/>
    <p:sldId id="608" r:id="rId21"/>
    <p:sldId id="609" r:id="rId22"/>
    <p:sldId id="610" r:id="rId23"/>
    <p:sldId id="611" r:id="rId24"/>
    <p:sldId id="612" r:id="rId25"/>
    <p:sldId id="613" r:id="rId26"/>
    <p:sldId id="614" r:id="rId27"/>
    <p:sldId id="615" r:id="rId28"/>
    <p:sldId id="616" r:id="rId29"/>
    <p:sldId id="617" r:id="rId30"/>
    <p:sldId id="618" r:id="rId31"/>
    <p:sldId id="619" r:id="rId32"/>
    <p:sldId id="620" r:id="rId33"/>
    <p:sldId id="621" r:id="rId34"/>
    <p:sldId id="622" r:id="rId35"/>
    <p:sldId id="623" r:id="rId36"/>
    <p:sldId id="624" r:id="rId37"/>
    <p:sldId id="625" r:id="rId38"/>
    <p:sldId id="626" r:id="rId39"/>
    <p:sldId id="627" r:id="rId40"/>
    <p:sldId id="628" r:id="rId41"/>
    <p:sldId id="629" r:id="rId42"/>
    <p:sldId id="630" r:id="rId43"/>
    <p:sldId id="631" r:id="rId44"/>
    <p:sldId id="632" r:id="rId45"/>
    <p:sldId id="633" r:id="rId46"/>
    <p:sldId id="634" r:id="rId47"/>
    <p:sldId id="635" r:id="rId48"/>
    <p:sldId id="636" r:id="rId49"/>
    <p:sldId id="637" r:id="rId50"/>
    <p:sldId id="638" r:id="rId51"/>
    <p:sldId id="639" r:id="rId52"/>
    <p:sldId id="640" r:id="rId53"/>
    <p:sldId id="641" r:id="rId54"/>
    <p:sldId id="642" r:id="rId55"/>
    <p:sldId id="600" r:id="rId56"/>
    <p:sldId id="643" r:id="rId57"/>
    <p:sldId id="644" r:id="rId58"/>
    <p:sldId id="645" r:id="rId59"/>
    <p:sldId id="646" r:id="rId60"/>
    <p:sldId id="647" r:id="rId61"/>
    <p:sldId id="648" r:id="rId62"/>
    <p:sldId id="649" r:id="rId63"/>
    <p:sldId id="650" r:id="rId64"/>
    <p:sldId id="651" r:id="rId65"/>
    <p:sldId id="652" r:id="rId66"/>
    <p:sldId id="653" r:id="rId67"/>
    <p:sldId id="654" r:id="rId68"/>
    <p:sldId id="655" r:id="rId69"/>
    <p:sldId id="656" r:id="rId70"/>
    <p:sldId id="657" r:id="rId71"/>
    <p:sldId id="658" r:id="rId72"/>
    <p:sldId id="659" r:id="rId73"/>
    <p:sldId id="660" r:id="rId74"/>
    <p:sldId id="661" r:id="rId75"/>
    <p:sldId id="662" r:id="rId76"/>
    <p:sldId id="663" r:id="rId77"/>
    <p:sldId id="664" r:id="rId78"/>
    <p:sldId id="665" r:id="rId79"/>
    <p:sldId id="666" r:id="rId80"/>
    <p:sldId id="667" r:id="rId81"/>
    <p:sldId id="668" r:id="rId82"/>
    <p:sldId id="669" r:id="rId83"/>
    <p:sldId id="670" r:id="rId84"/>
    <p:sldId id="671" r:id="rId85"/>
    <p:sldId id="672" r:id="rId86"/>
    <p:sldId id="673" r:id="rId87"/>
    <p:sldId id="674" r:id="rId88"/>
    <p:sldId id="675" r:id="rId89"/>
    <p:sldId id="676" r:id="rId90"/>
    <p:sldId id="677" r:id="rId91"/>
    <p:sldId id="678" r:id="rId92"/>
    <p:sldId id="679" r:id="rId93"/>
    <p:sldId id="680" r:id="rId94"/>
    <p:sldId id="681" r:id="rId95"/>
    <p:sldId id="682" r:id="rId96"/>
    <p:sldId id="683" r:id="rId97"/>
    <p:sldId id="684" r:id="rId98"/>
    <p:sldId id="685" r:id="rId99"/>
    <p:sldId id="256" r:id="rId100"/>
    <p:sldId id="257" r:id="rId101"/>
    <p:sldId id="258" r:id="rId102"/>
    <p:sldId id="259" r:id="rId103"/>
    <p:sldId id="260" r:id="rId104"/>
    <p:sldId id="261" r:id="rId105"/>
    <p:sldId id="262" r:id="rId106"/>
    <p:sldId id="263" r:id="rId107"/>
    <p:sldId id="264" r:id="rId108"/>
    <p:sldId id="265" r:id="rId109"/>
    <p:sldId id="266" r:id="rId110"/>
    <p:sldId id="267" r:id="rId111"/>
    <p:sldId id="268" r:id="rId112"/>
    <p:sldId id="269" r:id="rId113"/>
    <p:sldId id="271" r:id="rId114"/>
    <p:sldId id="272" r:id="rId115"/>
    <p:sldId id="273" r:id="rId116"/>
    <p:sldId id="274" r:id="rId117"/>
    <p:sldId id="275" r:id="rId118"/>
    <p:sldId id="276" r:id="rId119"/>
    <p:sldId id="277" r:id="rId120"/>
    <p:sldId id="278" r:id="rId121"/>
    <p:sldId id="279" r:id="rId122"/>
    <p:sldId id="280" r:id="rId123"/>
    <p:sldId id="281" r:id="rId124"/>
    <p:sldId id="282" r:id="rId125"/>
    <p:sldId id="283" r:id="rId126"/>
    <p:sldId id="284" r:id="rId127"/>
    <p:sldId id="285" r:id="rId128"/>
    <p:sldId id="287" r:id="rId129"/>
    <p:sldId id="288" r:id="rId130"/>
    <p:sldId id="289" r:id="rId131"/>
    <p:sldId id="290" r:id="rId132"/>
    <p:sldId id="291" r:id="rId133"/>
    <p:sldId id="292" r:id="rId134"/>
    <p:sldId id="293" r:id="rId135"/>
    <p:sldId id="294" r:id="rId136"/>
    <p:sldId id="295" r:id="rId137"/>
    <p:sldId id="296" r:id="rId138"/>
    <p:sldId id="297" r:id="rId139"/>
    <p:sldId id="298" r:id="rId140"/>
    <p:sldId id="299" r:id="rId141"/>
    <p:sldId id="300" r:id="rId142"/>
    <p:sldId id="286" r:id="rId143"/>
    <p:sldId id="301" r:id="rId144"/>
    <p:sldId id="302" r:id="rId145"/>
    <p:sldId id="303" r:id="rId146"/>
    <p:sldId id="304" r:id="rId147"/>
    <p:sldId id="305" r:id="rId148"/>
    <p:sldId id="306" r:id="rId149"/>
    <p:sldId id="307" r:id="rId150"/>
    <p:sldId id="308" r:id="rId151"/>
    <p:sldId id="309" r:id="rId152"/>
    <p:sldId id="310" r:id="rId153"/>
    <p:sldId id="311" r:id="rId154"/>
    <p:sldId id="312" r:id="rId155"/>
    <p:sldId id="313" r:id="rId156"/>
    <p:sldId id="314" r:id="rId157"/>
    <p:sldId id="315" r:id="rId158"/>
    <p:sldId id="316" r:id="rId159"/>
    <p:sldId id="317" r:id="rId160"/>
    <p:sldId id="318" r:id="rId161"/>
    <p:sldId id="319" r:id="rId162"/>
    <p:sldId id="320" r:id="rId163"/>
    <p:sldId id="321" r:id="rId164"/>
    <p:sldId id="322" r:id="rId165"/>
    <p:sldId id="323" r:id="rId166"/>
    <p:sldId id="324" r:id="rId167"/>
    <p:sldId id="325" r:id="rId168"/>
    <p:sldId id="326" r:id="rId169"/>
    <p:sldId id="327" r:id="rId170"/>
    <p:sldId id="328" r:id="rId171"/>
    <p:sldId id="329" r:id="rId172"/>
    <p:sldId id="330" r:id="rId173"/>
    <p:sldId id="331" r:id="rId174"/>
    <p:sldId id="332" r:id="rId175"/>
    <p:sldId id="333" r:id="rId176"/>
    <p:sldId id="334" r:id="rId177"/>
    <p:sldId id="335" r:id="rId178"/>
    <p:sldId id="336" r:id="rId179"/>
    <p:sldId id="337" r:id="rId180"/>
    <p:sldId id="338" r:id="rId181"/>
    <p:sldId id="339" r:id="rId182"/>
    <p:sldId id="340" r:id="rId183"/>
    <p:sldId id="341" r:id="rId184"/>
    <p:sldId id="342" r:id="rId185"/>
    <p:sldId id="343" r:id="rId186"/>
    <p:sldId id="344" r:id="rId187"/>
    <p:sldId id="345" r:id="rId188"/>
    <p:sldId id="346" r:id="rId189"/>
    <p:sldId id="347" r:id="rId190"/>
    <p:sldId id="348" r:id="rId191"/>
    <p:sldId id="349" r:id="rId192"/>
    <p:sldId id="350" r:id="rId193"/>
    <p:sldId id="351" r:id="rId194"/>
    <p:sldId id="352" r:id="rId195"/>
    <p:sldId id="353" r:id="rId196"/>
    <p:sldId id="354" r:id="rId197"/>
    <p:sldId id="355" r:id="rId198"/>
    <p:sldId id="356" r:id="rId199"/>
    <p:sldId id="357" r:id="rId200"/>
    <p:sldId id="358" r:id="rId201"/>
    <p:sldId id="359" r:id="rId202"/>
    <p:sldId id="360" r:id="rId203"/>
    <p:sldId id="361" r:id="rId204"/>
    <p:sldId id="362" r:id="rId205"/>
    <p:sldId id="363" r:id="rId206"/>
    <p:sldId id="364" r:id="rId207"/>
    <p:sldId id="365" r:id="rId208"/>
    <p:sldId id="366" r:id="rId209"/>
    <p:sldId id="367" r:id="rId210"/>
    <p:sldId id="368" r:id="rId211"/>
    <p:sldId id="369" r:id="rId212"/>
    <p:sldId id="370" r:id="rId213"/>
    <p:sldId id="371" r:id="rId214"/>
    <p:sldId id="372" r:id="rId215"/>
    <p:sldId id="373" r:id="rId216"/>
    <p:sldId id="374" r:id="rId217"/>
    <p:sldId id="375" r:id="rId218"/>
    <p:sldId id="376" r:id="rId219"/>
    <p:sldId id="377" r:id="rId220"/>
    <p:sldId id="378" r:id="rId221"/>
    <p:sldId id="379" r:id="rId222"/>
    <p:sldId id="380" r:id="rId223"/>
    <p:sldId id="381" r:id="rId224"/>
    <p:sldId id="382" r:id="rId225"/>
    <p:sldId id="383" r:id="rId226"/>
    <p:sldId id="384" r:id="rId227"/>
    <p:sldId id="385" r:id="rId228"/>
    <p:sldId id="386" r:id="rId229"/>
    <p:sldId id="387" r:id="rId230"/>
    <p:sldId id="388" r:id="rId231"/>
    <p:sldId id="389" r:id="rId232"/>
    <p:sldId id="390" r:id="rId233"/>
    <p:sldId id="391" r:id="rId234"/>
    <p:sldId id="392" r:id="rId235"/>
    <p:sldId id="393" r:id="rId236"/>
    <p:sldId id="394" r:id="rId237"/>
    <p:sldId id="395" r:id="rId238"/>
    <p:sldId id="396" r:id="rId239"/>
    <p:sldId id="397" r:id="rId240"/>
    <p:sldId id="398" r:id="rId241"/>
    <p:sldId id="399" r:id="rId242"/>
    <p:sldId id="400" r:id="rId243"/>
    <p:sldId id="401" r:id="rId244"/>
    <p:sldId id="402" r:id="rId245"/>
    <p:sldId id="403" r:id="rId246"/>
    <p:sldId id="404" r:id="rId247"/>
    <p:sldId id="405" r:id="rId248"/>
    <p:sldId id="406" r:id="rId249"/>
    <p:sldId id="407" r:id="rId250"/>
    <p:sldId id="408" r:id="rId251"/>
    <p:sldId id="410" r:id="rId252"/>
    <p:sldId id="411" r:id="rId253"/>
    <p:sldId id="412" r:id="rId254"/>
    <p:sldId id="413" r:id="rId255"/>
    <p:sldId id="414" r:id="rId256"/>
    <p:sldId id="415" r:id="rId257"/>
    <p:sldId id="416" r:id="rId258"/>
    <p:sldId id="417" r:id="rId259"/>
    <p:sldId id="418" r:id="rId260"/>
    <p:sldId id="419" r:id="rId261"/>
    <p:sldId id="409" r:id="rId262"/>
    <p:sldId id="420" r:id="rId263"/>
    <p:sldId id="421" r:id="rId264"/>
    <p:sldId id="422" r:id="rId265"/>
    <p:sldId id="423" r:id="rId266"/>
    <p:sldId id="424" r:id="rId267"/>
    <p:sldId id="425" r:id="rId268"/>
    <p:sldId id="426" r:id="rId269"/>
    <p:sldId id="427" r:id="rId270"/>
    <p:sldId id="428" r:id="rId271"/>
    <p:sldId id="429" r:id="rId272"/>
    <p:sldId id="430" r:id="rId273"/>
    <p:sldId id="431" r:id="rId274"/>
    <p:sldId id="432" r:id="rId275"/>
    <p:sldId id="433" r:id="rId276"/>
    <p:sldId id="434" r:id="rId2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60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theme" Target="theme/theme1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5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24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41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2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53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82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75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070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87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98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D1AE3-E31D-4F9B-B57E-926D1B0D0C76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85B55-2127-4555-B9C4-6B85F6BC4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59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39716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40413" cy="35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569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19" y="-1"/>
            <a:ext cx="12238519" cy="64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452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" y="124527"/>
            <a:ext cx="12055619" cy="63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1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21590" cy="34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7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1371"/>
            <a:ext cx="11882103" cy="55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842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22308" cy="64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33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62843" cy="39574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4" y="4182256"/>
            <a:ext cx="11887628" cy="23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76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3" y="269119"/>
            <a:ext cx="12152847" cy="61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047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9" y="205334"/>
            <a:ext cx="12205628" cy="61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11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04"/>
            <a:ext cx="10628026" cy="33663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7580"/>
            <a:ext cx="11134755" cy="2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03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309"/>
            <a:ext cx="12177535" cy="54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98710" cy="64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03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58"/>
            <a:ext cx="12132928" cy="58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022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02"/>
            <a:ext cx="12213772" cy="511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62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" y="39258"/>
            <a:ext cx="11986745" cy="681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07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5" y="0"/>
            <a:ext cx="12203062" cy="53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717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19"/>
            <a:ext cx="11933788" cy="46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38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67813" cy="62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978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159303" cy="56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006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78174" cy="64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84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" y="-1"/>
            <a:ext cx="11969666" cy="53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08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94871"/>
            <a:ext cx="12067082" cy="48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6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146890" cy="68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67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466"/>
            <a:ext cx="8979108" cy="40607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1" y="4301193"/>
            <a:ext cx="11887836" cy="21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6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60727" cy="675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23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32646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51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"/>
            <a:ext cx="11416145" cy="67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149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8" y="427982"/>
            <a:ext cx="11814304" cy="32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57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790949" cy="376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843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" y="510019"/>
            <a:ext cx="11179392" cy="39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14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199"/>
            <a:ext cx="12967855" cy="61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323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4909" cy="67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995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21271" cy="23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0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7974" cy="14386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73"/>
            <a:ext cx="11141842" cy="8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725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82400" cy="68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040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437882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116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778836" cy="68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928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36" y="20782"/>
            <a:ext cx="12334282" cy="18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6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9038" cy="6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52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22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38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4"/>
            <a:ext cx="13842499" cy="63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387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0525"/>
            <a:ext cx="11249891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671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481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139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2211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8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0"/>
            <a:ext cx="11218606" cy="678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36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192"/>
            <a:ext cx="11947161" cy="661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43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5" y="-1"/>
            <a:ext cx="11736676" cy="20686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553"/>
            <a:ext cx="10598046" cy="440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33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2654"/>
            <a:ext cx="12148739" cy="53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705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25"/>
            <a:ext cx="11876681" cy="34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022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8" y="257174"/>
            <a:ext cx="11884149" cy="47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93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6" y="877861"/>
            <a:ext cx="11707145" cy="26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51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1723" cy="62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193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" y="155991"/>
            <a:ext cx="12201049" cy="52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825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21793" cy="52765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" y="5685019"/>
            <a:ext cx="12247482" cy="117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464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546" cy="59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5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8" y="0"/>
            <a:ext cx="11205097" cy="26842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4205"/>
            <a:ext cx="11676442" cy="37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000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7082" cy="65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889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72"/>
            <a:ext cx="12122464" cy="48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295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60" y="0"/>
            <a:ext cx="12266161" cy="6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732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47482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66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532672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66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348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39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975"/>
            <a:ext cx="11859491" cy="46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555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01"/>
            <a:ext cx="11899968" cy="47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033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98305"/>
            <a:ext cx="11895853" cy="34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614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725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3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9997"/>
            <a:ext cx="1173339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793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0190" cy="523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035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31782" cy="56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202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161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02"/>
            <a:ext cx="13083804" cy="52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98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0" y="48491"/>
            <a:ext cx="11919239" cy="65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2438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6826"/>
            <a:ext cx="12274879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91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045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24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141"/>
            <a:ext cx="12192000" cy="64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53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2511378" cy="57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7967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49"/>
            <a:ext cx="12112485" cy="58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19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813" y="0"/>
            <a:ext cx="11661058" cy="66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060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93119" cy="60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286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853"/>
            <a:ext cx="11175771" cy="43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29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54"/>
            <a:ext cx="12083540" cy="54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783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67"/>
            <a:ext cx="12199498" cy="4746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5964"/>
            <a:ext cx="11942618" cy="20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468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47419" cy="57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852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259"/>
            <a:ext cx="1234753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217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964"/>
            <a:ext cx="12499950" cy="54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9446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384"/>
            <a:ext cx="10505523" cy="2535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43200"/>
            <a:ext cx="11554691" cy="38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10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711"/>
            <a:ext cx="12075422" cy="559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688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071040" cy="58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96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621729" cy="66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197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267998"/>
            <a:ext cx="88201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999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0229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0749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147" cy="61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04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2706" cy="62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78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25035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16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010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" y="0"/>
            <a:ext cx="12112561" cy="60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18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"/>
            <a:ext cx="11952912" cy="62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32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24150" cy="981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81075"/>
            <a:ext cx="11574417" cy="5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55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60"/>
            <a:ext cx="11267768" cy="68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026"/>
            <a:ext cx="11415252" cy="50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6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32297" cy="6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4482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8606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1797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8739"/>
            <a:ext cx="11751675" cy="560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083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06"/>
            <a:ext cx="11562735" cy="32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46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2984"/>
            <a:ext cx="11890587" cy="59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331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536"/>
            <a:ext cx="11533239" cy="53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670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194"/>
            <a:ext cx="11585275" cy="38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9646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97265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6786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83"/>
            <a:ext cx="12024150" cy="63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228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38323" cy="65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6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51226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18257" cy="320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21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84355"/>
            <a:ext cx="8339598" cy="32693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699"/>
            <a:ext cx="10888709" cy="31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7219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4" y="287287"/>
            <a:ext cx="10486565" cy="63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359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45"/>
            <a:ext cx="12192000" cy="28818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2" y="3089083"/>
            <a:ext cx="11255525" cy="36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3057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20" y="142875"/>
            <a:ext cx="11992991" cy="63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3329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025"/>
            <a:ext cx="12131881" cy="59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8296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633726" cy="383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336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090787" cy="67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071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34760" cy="63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40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9223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7578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28313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448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6701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3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628"/>
            <a:ext cx="10834254" cy="62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439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71"/>
            <a:ext cx="11410345" cy="54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329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" y="751707"/>
            <a:ext cx="11352418" cy="26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7838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0"/>
            <a:ext cx="11127582" cy="51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2245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890"/>
            <a:ext cx="11986727" cy="46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4994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385"/>
            <a:ext cx="11604702" cy="41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4674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39717" cy="659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5729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3" y="1291252"/>
            <a:ext cx="11505893" cy="21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909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4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072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619"/>
            <a:ext cx="11995558" cy="657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9130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376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6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60"/>
            <a:ext cx="12085697" cy="62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6266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8758" cy="53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616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63"/>
            <a:ext cx="11818828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1271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03550" cy="5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3746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3574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"/>
            <a:ext cx="12059724" cy="63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104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581" cy="65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820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51673" cy="60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171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"/>
            <a:ext cx="12044748" cy="58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041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8613" cy="58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960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61"/>
            <a:ext cx="11896200" cy="37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50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291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25513" cy="62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053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8538" cy="60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7312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909927" cy="1327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353"/>
            <a:ext cx="12388992" cy="418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9409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732749" cy="65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842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99"/>
            <a:ext cx="11957636" cy="62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018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5187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0711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4"/>
            <a:ext cx="5528431" cy="4645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4" y="471948"/>
            <a:ext cx="11146387" cy="737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826"/>
            <a:ext cx="12105925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022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2" y="412955"/>
            <a:ext cx="11409676" cy="53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6210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51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9419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" y="286365"/>
            <a:ext cx="11953766" cy="46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26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5360"/>
            <a:ext cx="12073469" cy="53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6000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8" y="0"/>
            <a:ext cx="10648952" cy="31266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1142714" cy="31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575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002297" cy="692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175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12217804" cy="57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098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09"/>
            <a:ext cx="11601297" cy="4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2410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6477"/>
            <a:ext cx="11716187" cy="32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5461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61946" cy="62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87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"/>
            <a:ext cx="12192000" cy="58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516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9157"/>
            <a:ext cx="11647583" cy="33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694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746"/>
            <a:ext cx="12129658" cy="48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386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55"/>
            <a:ext cx="11701052" cy="50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1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043194" cy="46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7322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1176" cy="10323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845"/>
            <a:ext cx="12192000" cy="54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275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" y="412954"/>
            <a:ext cx="12093676" cy="2713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55" y="3429000"/>
            <a:ext cx="12134431" cy="272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7280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099"/>
            <a:ext cx="12043797" cy="54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84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71642" cy="47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584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480451" cy="1504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2486024"/>
            <a:ext cx="11549410" cy="30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92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3680"/>
            <a:ext cx="11664339" cy="48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4434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533"/>
            <a:ext cx="12192000" cy="517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1802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15111" cy="31374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418240" cy="33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5365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331223"/>
            <a:ext cx="9901391" cy="22644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595716"/>
            <a:ext cx="11287438" cy="39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241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68"/>
            <a:ext cx="10786625" cy="33626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12092824" cy="32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41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402"/>
            <a:ext cx="11503742" cy="6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9497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316" y="241505"/>
            <a:ext cx="10949142" cy="66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7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258" cy="66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869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49"/>
            <a:ext cx="11719468" cy="60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4684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3174" cy="56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5248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85755" cy="657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759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038"/>
            <a:ext cx="11562735" cy="41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0577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17804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" y="3437188"/>
            <a:ext cx="10333704" cy="34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1495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91809" cy="47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1693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68"/>
            <a:ext cx="12017821" cy="3060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12051599" cy="29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3048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077"/>
            <a:ext cx="11831618" cy="55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54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78929" cy="64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829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00"/>
            <a:ext cx="11990684" cy="3196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9" y="3429000"/>
            <a:ext cx="1146641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0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0943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2990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41809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33695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70685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241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4"/>
            <a:ext cx="12192000" cy="62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1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881"/>
            <a:ext cx="12014744" cy="35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4"/>
            <a:ext cx="10839404" cy="7005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922"/>
            <a:ext cx="10530348" cy="61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98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4" y="287594"/>
            <a:ext cx="11384423" cy="38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4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2257"/>
            <a:ext cx="12024031" cy="306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3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175"/>
            <a:ext cx="12106393" cy="39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574418"/>
            <a:ext cx="11755816" cy="28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2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58"/>
            <a:ext cx="1609725" cy="3170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47"/>
            <a:ext cx="12033583" cy="63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32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5690" cy="64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63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97458" cy="613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0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64"/>
            <a:ext cx="11752773" cy="33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7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21129" cy="56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46194" cy="27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6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11664055" cy="52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7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196"/>
            <a:ext cx="10972800" cy="60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67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385869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1070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9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"/>
            <a:ext cx="11529036" cy="56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78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7650"/>
            <a:ext cx="12359433" cy="47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77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70"/>
            <a:ext cx="11630103" cy="468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7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692"/>
            <a:ext cx="11549110" cy="32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7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621729" cy="64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7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74"/>
            <a:ext cx="11424509" cy="34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99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4310" cy="703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35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50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" y="0"/>
            <a:ext cx="9055510" cy="35580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58067"/>
            <a:ext cx="10789547" cy="29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88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851" cy="6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3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143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63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59"/>
            <a:ext cx="11961652" cy="48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08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9" y="215234"/>
            <a:ext cx="12131228" cy="49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93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18"/>
            <a:ext cx="12004333" cy="473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21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19966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11891238" cy="31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59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5555" cy="27726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6" y="3014663"/>
            <a:ext cx="11527302" cy="14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29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692"/>
            <a:ext cx="12184466" cy="52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10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7935" cy="60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8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9664" cy="58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4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510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9" y="66368"/>
            <a:ext cx="5495925" cy="295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260"/>
            <a:ext cx="12117054" cy="32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484"/>
            <a:ext cx="12421052" cy="42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81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6010"/>
            <a:ext cx="11015719" cy="278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28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59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466"/>
            <a:ext cx="11890470" cy="44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14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60"/>
            <a:ext cx="11389726" cy="33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2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3" y="488847"/>
            <a:ext cx="11090368" cy="588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8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" y="-1"/>
            <a:ext cx="11739718" cy="3067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896"/>
            <a:ext cx="12192000" cy="36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7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21"/>
            <a:ext cx="11957698" cy="45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701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1" y="272384"/>
            <a:ext cx="11641701" cy="37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5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870"/>
            <a:ext cx="11289429" cy="33921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119556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567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8388" cy="43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206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" y="66367"/>
            <a:ext cx="8705939" cy="1555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" y="2581274"/>
            <a:ext cx="12001851" cy="31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37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56258" cy="694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41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02259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360"/>
            <a:ext cx="11993042" cy="33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7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4759"/>
            <a:ext cx="11727415" cy="40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83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0931" cy="39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222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12"/>
            <a:ext cx="11834236" cy="39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5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0" y="0"/>
            <a:ext cx="10963636" cy="60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70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12"/>
            <a:ext cx="11975690" cy="45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81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27" y="441376"/>
            <a:ext cx="11026651" cy="277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2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415252" cy="14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00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68"/>
            <a:ext cx="8258175" cy="723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47"/>
            <a:ext cx="12192000" cy="32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530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526"/>
            <a:ext cx="12194026" cy="29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292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672"/>
            <a:ext cx="11916697" cy="56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935"/>
            <a:ext cx="11886957" cy="569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145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290"/>
            <a:ext cx="11208774" cy="1323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460"/>
            <a:ext cx="11958142" cy="38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2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179277" cy="61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1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200"/>
            <a:ext cx="12001152" cy="42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9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949"/>
            <a:ext cx="11769213" cy="57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26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589342" cy="65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364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006"/>
            <a:ext cx="11953119" cy="5286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589342" cy="65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7"/>
            <a:ext cx="11592232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4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" y="0"/>
            <a:ext cx="12117651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" y="3429000"/>
            <a:ext cx="11369102" cy="3429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589342" cy="65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06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97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502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9" y="-653143"/>
            <a:ext cx="11867535" cy="45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06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8545" cy="57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0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54"/>
            <a:ext cx="11858135" cy="50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51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224"/>
            <a:ext cx="12255904" cy="30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672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2955"/>
            <a:ext cx="12007525" cy="45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44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822"/>
            <a:ext cx="11694452" cy="39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8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858"/>
            <a:ext cx="11841345" cy="586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9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7180" cy="69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55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0</Words>
  <Application>Microsoft Office PowerPoint</Application>
  <PresentationFormat>宽屏</PresentationFormat>
  <Paragraphs>0</Paragraphs>
  <Slides>276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276</vt:i4>
      </vt:variant>
    </vt:vector>
  </HeadingPairs>
  <TitlesOfParts>
    <vt:vector size="28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18</cp:revision>
  <dcterms:created xsi:type="dcterms:W3CDTF">2022-09-26T09:09:33Z</dcterms:created>
  <dcterms:modified xsi:type="dcterms:W3CDTF">2022-10-04T13:48:57Z</dcterms:modified>
</cp:coreProperties>
</file>